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4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5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143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95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649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45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59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5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8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2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9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6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6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95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1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9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DDB3A-F937-4049-9C73-A1446DB688BB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9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4410665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要開古昔堅固城門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the City’s Eternal Gate</a:t>
            </a:r>
            <a:endParaRPr lang="en-US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8540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56298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當開古昔堅固城門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各處正門大開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gate, lift up your heads on high;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doors that last for aye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497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57822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尊貴榮顯的王要入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jip,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實心歡迎跟隨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hoan-geng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kun-sui.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lifted up, that so the King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glory enter may.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898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56298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大權大力的王是誰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尊貴榮光所歸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who of glory is the King?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mighty Lord is this,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589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57822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榮耀君王至尊至貴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威嚴獨一無對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giam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Even that same Lord that great in might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strong in battle is.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4456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56298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當開古昔堅固城門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各處正門大開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gates, lift up your heads;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doors, Doors that do last for aye,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0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57822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尊貴榮顯的王要入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jip,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實心歡迎跟隨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Sit-sim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hoan-geng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kun-sui.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lifted up, that so the King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glory enter may.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1627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56298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大權大力的王是誰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天上極高座位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cho-ui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who is He that is the King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glory? Who is this?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219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57822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萬主的主獨一至尊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久長榮光尊貴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of hosts, and none but He,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King of glory is.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09434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</TotalTime>
  <Words>370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20</cp:revision>
  <dcterms:created xsi:type="dcterms:W3CDTF">2017-05-05T04:58:21Z</dcterms:created>
  <dcterms:modified xsi:type="dcterms:W3CDTF">2018-06-22T08:17:36Z</dcterms:modified>
</cp:coreProperties>
</file>